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B2C47-F321-4A12-8127-10F324681842}" v="17" dt="2025-03-09T17:35:09.5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74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yngor Cymuned Llandysiliogogo" userId="fe24114345ef59ef" providerId="LiveId" clId="{D6DB2C47-F321-4A12-8127-10F324681842}"/>
    <pc:docChg chg="custSel addSld modSld sldOrd">
      <pc:chgData name="Cyngor Cymuned Llandysiliogogo" userId="fe24114345ef59ef" providerId="LiveId" clId="{D6DB2C47-F321-4A12-8127-10F324681842}" dt="2025-03-09T17:35:12.305" v="431" actId="1076"/>
      <pc:docMkLst>
        <pc:docMk/>
      </pc:docMkLst>
      <pc:sldChg chg="addSp delSp modSp new mod ord">
        <pc:chgData name="Cyngor Cymuned Llandysiliogogo" userId="fe24114345ef59ef" providerId="LiveId" clId="{D6DB2C47-F321-4A12-8127-10F324681842}" dt="2025-03-09T17:35:12.305" v="431" actId="1076"/>
        <pc:sldMkLst>
          <pc:docMk/>
          <pc:sldMk cId="1632660296" sldId="260"/>
        </pc:sldMkLst>
        <pc:spChg chg="add mod">
          <ac:chgData name="Cyngor Cymuned Llandysiliogogo" userId="fe24114345ef59ef" providerId="LiveId" clId="{D6DB2C47-F321-4A12-8127-10F324681842}" dt="2025-03-09T17:23:56.671" v="21" actId="20577"/>
          <ac:spMkLst>
            <pc:docMk/>
            <pc:sldMk cId="1632660296" sldId="260"/>
            <ac:spMk id="2" creationId="{D789987A-7882-1AFC-AA58-A87A77416532}"/>
          </ac:spMkLst>
        </pc:spChg>
        <pc:spChg chg="add mod">
          <ac:chgData name="Cyngor Cymuned Llandysiliogogo" userId="fe24114345ef59ef" providerId="LiveId" clId="{D6DB2C47-F321-4A12-8127-10F324681842}" dt="2025-03-09T17:32:26.821" v="425" actId="20577"/>
          <ac:spMkLst>
            <pc:docMk/>
            <pc:sldMk cId="1632660296" sldId="260"/>
            <ac:spMk id="3" creationId="{4414F3DB-E50E-6C29-9ABE-1B66572B5FD5}"/>
          </ac:spMkLst>
        </pc:spChg>
        <pc:graphicFrameChg chg="add del mod">
          <ac:chgData name="Cyngor Cymuned Llandysiliogogo" userId="fe24114345ef59ef" providerId="LiveId" clId="{D6DB2C47-F321-4A12-8127-10F324681842}" dt="2025-03-09T17:33:45.124" v="428" actId="478"/>
          <ac:graphicFrameMkLst>
            <pc:docMk/>
            <pc:sldMk cId="1632660296" sldId="260"/>
            <ac:graphicFrameMk id="4" creationId="{60BDF873-6633-03C7-329C-46001086DBEF}"/>
          </ac:graphicFrameMkLst>
        </pc:graphicFrameChg>
        <pc:graphicFrameChg chg="add mod">
          <ac:chgData name="Cyngor Cymuned Llandysiliogogo" userId="fe24114345ef59ef" providerId="LiveId" clId="{D6DB2C47-F321-4A12-8127-10F324681842}" dt="2025-03-09T17:35:12.305" v="431" actId="1076"/>
          <ac:graphicFrameMkLst>
            <pc:docMk/>
            <pc:sldMk cId="1632660296" sldId="260"/>
            <ac:graphicFrameMk id="5" creationId="{2E19A46D-F7E7-4F2F-5B10-173EDA2E89C3}"/>
          </ac:graphicFrameMkLst>
        </pc:graphicFrameChg>
      </pc:sldChg>
      <pc:sldChg chg="addSp modSp new mod">
        <pc:chgData name="Cyngor Cymuned Llandysiliogogo" userId="fe24114345ef59ef" providerId="LiveId" clId="{D6DB2C47-F321-4A12-8127-10F324681842}" dt="2025-03-09T17:24:26.040" v="57" actId="20577"/>
        <pc:sldMkLst>
          <pc:docMk/>
          <pc:sldMk cId="1253549690" sldId="261"/>
        </pc:sldMkLst>
        <pc:spChg chg="add mod">
          <ac:chgData name="Cyngor Cymuned Llandysiliogogo" userId="fe24114345ef59ef" providerId="LiveId" clId="{D6DB2C47-F321-4A12-8127-10F324681842}" dt="2025-03-09T17:24:26.040" v="57" actId="20577"/>
          <ac:spMkLst>
            <pc:docMk/>
            <pc:sldMk cId="1253549690" sldId="261"/>
            <ac:spMk id="2" creationId="{093FFF5F-AF7A-0EB2-1986-802D38691B17}"/>
          </ac:spMkLst>
        </pc:spChg>
      </pc:sldChg>
      <pc:sldChg chg="addSp delSp modSp new mod">
        <pc:chgData name="Cyngor Cymuned Llandysiliogogo" userId="fe24114345ef59ef" providerId="LiveId" clId="{D6DB2C47-F321-4A12-8127-10F324681842}" dt="2025-03-09T17:28:15.607" v="371" actId="1076"/>
        <pc:sldMkLst>
          <pc:docMk/>
          <pc:sldMk cId="3023265612" sldId="262"/>
        </pc:sldMkLst>
        <pc:spChg chg="add del mod">
          <ac:chgData name="Cyngor Cymuned Llandysiliogogo" userId="fe24114345ef59ef" providerId="LiveId" clId="{D6DB2C47-F321-4A12-8127-10F324681842}" dt="2025-03-09T17:25:05.079" v="61" actId="478"/>
          <ac:spMkLst>
            <pc:docMk/>
            <pc:sldMk cId="3023265612" sldId="262"/>
            <ac:spMk id="2" creationId="{9E294C63-03A8-34BA-CDB7-78C41D10C3CA}"/>
          </ac:spMkLst>
        </pc:spChg>
        <pc:spChg chg="add">
          <ac:chgData name="Cyngor Cymuned Llandysiliogogo" userId="fe24114345ef59ef" providerId="LiveId" clId="{D6DB2C47-F321-4A12-8127-10F324681842}" dt="2025-03-09T17:24:50.798" v="60"/>
          <ac:spMkLst>
            <pc:docMk/>
            <pc:sldMk cId="3023265612" sldId="262"/>
            <ac:spMk id="3" creationId="{1A693B42-D631-2145-4857-85CE8432DEA5}"/>
          </ac:spMkLst>
        </pc:spChg>
        <pc:spChg chg="add">
          <ac:chgData name="Cyngor Cymuned Llandysiliogogo" userId="fe24114345ef59ef" providerId="LiveId" clId="{D6DB2C47-F321-4A12-8127-10F324681842}" dt="2025-03-09T17:24:50.798" v="60"/>
          <ac:spMkLst>
            <pc:docMk/>
            <pc:sldMk cId="3023265612" sldId="262"/>
            <ac:spMk id="5" creationId="{2FA25FA6-6857-37DD-3FE6-366F8DD63CD8}"/>
          </ac:spMkLst>
        </pc:spChg>
        <pc:spChg chg="add mod">
          <ac:chgData name="Cyngor Cymuned Llandysiliogogo" userId="fe24114345ef59ef" providerId="LiveId" clId="{D6DB2C47-F321-4A12-8127-10F324681842}" dt="2025-03-09T17:28:15.607" v="371" actId="1076"/>
          <ac:spMkLst>
            <pc:docMk/>
            <pc:sldMk cId="3023265612" sldId="262"/>
            <ac:spMk id="6" creationId="{4403C97D-3A92-6341-DC51-7B9194EC90A4}"/>
          </ac:spMkLst>
        </pc:spChg>
        <pc:spChg chg="add mod">
          <ac:chgData name="Cyngor Cymuned Llandysiliogogo" userId="fe24114345ef59ef" providerId="LiveId" clId="{D6DB2C47-F321-4A12-8127-10F324681842}" dt="2025-03-09T17:28:12.691" v="370" actId="1076"/>
          <ac:spMkLst>
            <pc:docMk/>
            <pc:sldMk cId="3023265612" sldId="262"/>
            <ac:spMk id="7" creationId="{9BC0D0C8-58A2-C83B-B6A8-440AE6C40A13}"/>
          </ac:spMkLst>
        </pc:spChg>
        <pc:spChg chg="add">
          <ac:chgData name="Cyngor Cymuned Llandysiliogogo" userId="fe24114345ef59ef" providerId="LiveId" clId="{D6DB2C47-F321-4A12-8127-10F324681842}" dt="2025-03-09T17:25:30.263" v="67"/>
          <ac:spMkLst>
            <pc:docMk/>
            <pc:sldMk cId="3023265612" sldId="262"/>
            <ac:spMk id="8" creationId="{CE2FFC3E-1AAB-F319-CC67-9860DD55A9DD}"/>
          </ac:spMkLst>
        </pc:spChg>
        <pc:spChg chg="add">
          <ac:chgData name="Cyngor Cymuned Llandysiliogogo" userId="fe24114345ef59ef" providerId="LiveId" clId="{D6DB2C47-F321-4A12-8127-10F324681842}" dt="2025-03-09T17:25:30.263" v="67"/>
          <ac:spMkLst>
            <pc:docMk/>
            <pc:sldMk cId="3023265612" sldId="262"/>
            <ac:spMk id="10" creationId="{E0B10CE9-1470-6533-F143-0B9E96E8FF7D}"/>
          </ac:spMkLst>
        </pc:spChg>
        <pc:spChg chg="add">
          <ac:chgData name="Cyngor Cymuned Llandysiliogogo" userId="fe24114345ef59ef" providerId="LiveId" clId="{D6DB2C47-F321-4A12-8127-10F324681842}" dt="2025-03-09T17:26:55.004" v="236"/>
          <ac:spMkLst>
            <pc:docMk/>
            <pc:sldMk cId="3023265612" sldId="262"/>
            <ac:spMk id="11" creationId="{B3675EAE-E212-3BDB-5B28-253C5D7BCDD7}"/>
          </ac:spMkLst>
        </pc:spChg>
        <pc:spChg chg="add">
          <ac:chgData name="Cyngor Cymuned Llandysiliogogo" userId="fe24114345ef59ef" providerId="LiveId" clId="{D6DB2C47-F321-4A12-8127-10F324681842}" dt="2025-03-09T17:26:55.004" v="236"/>
          <ac:spMkLst>
            <pc:docMk/>
            <pc:sldMk cId="3023265612" sldId="262"/>
            <ac:spMk id="13" creationId="{9C0FD63A-D5D6-323C-1458-8D11EBEA7387}"/>
          </ac:spMkLst>
        </pc:spChg>
        <pc:cxnChg chg="add">
          <ac:chgData name="Cyngor Cymuned Llandysiliogogo" userId="fe24114345ef59ef" providerId="LiveId" clId="{D6DB2C47-F321-4A12-8127-10F324681842}" dt="2025-03-09T17:24:50.798" v="60"/>
          <ac:cxnSpMkLst>
            <pc:docMk/>
            <pc:sldMk cId="3023265612" sldId="262"/>
            <ac:cxnSpMk id="4" creationId="{389A5223-B3C8-DFD2-5D79-E921B856C613}"/>
          </ac:cxnSpMkLst>
        </pc:cxnChg>
        <pc:cxnChg chg="add">
          <ac:chgData name="Cyngor Cymuned Llandysiliogogo" userId="fe24114345ef59ef" providerId="LiveId" clId="{D6DB2C47-F321-4A12-8127-10F324681842}" dt="2025-03-09T17:25:30.263" v="67"/>
          <ac:cxnSpMkLst>
            <pc:docMk/>
            <pc:sldMk cId="3023265612" sldId="262"/>
            <ac:cxnSpMk id="9" creationId="{C6FCC596-74F5-14CD-D1A1-5F0F8CC39C11}"/>
          </ac:cxnSpMkLst>
        </pc:cxnChg>
        <pc:cxnChg chg="add">
          <ac:chgData name="Cyngor Cymuned Llandysiliogogo" userId="fe24114345ef59ef" providerId="LiveId" clId="{D6DB2C47-F321-4A12-8127-10F324681842}" dt="2025-03-09T17:26:55.004" v="236"/>
          <ac:cxnSpMkLst>
            <pc:docMk/>
            <pc:sldMk cId="3023265612" sldId="262"/>
            <ac:cxnSpMk id="12" creationId="{E9D08A1B-071B-4476-2F39-1D686135C36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13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25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1494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264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5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47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443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611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67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6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06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30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09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76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92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78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8B25-70B9-488A-96F4-3F31F6881299}" type="datetimeFigureOut">
              <a:rPr lang="en-GB" smtClean="0"/>
              <a:t>09/03/2025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9F1868-F485-4672-A3EA-B64F5DDF31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66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hyperlink" Target="https://d.docs.live.net/fe24114345ef59ef/Documents/Ceisiadau%20am%20Cymorth%20Ariannol/2025-26/cais%20am%20grant%20-%20llandysiliogogo%2025-26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llandysiliogogo.cymru/cynghorwyr" TargetMode="External"/><Relationship Id="rId2" Type="http://schemas.openxmlformats.org/officeDocument/2006/relationships/hyperlink" Target="https://www.ccllandysiliogogo.cym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6727F-F4DC-7375-6780-7EBC56397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2960" y="1199322"/>
            <a:ext cx="6630195" cy="976332"/>
          </a:xfrm>
        </p:spPr>
        <p:txBody>
          <a:bodyPr/>
          <a:lstStyle/>
          <a:p>
            <a:r>
              <a:rPr lang="en-GB" dirty="0" err="1"/>
              <a:t>Adroddiad</a:t>
            </a:r>
            <a:r>
              <a:rPr lang="en-GB" dirty="0"/>
              <a:t> </a:t>
            </a:r>
            <a:r>
              <a:rPr lang="en-GB" dirty="0" err="1"/>
              <a:t>Blynyddol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E429C-5BAF-9EF2-D346-A373269DB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590" y="2332101"/>
            <a:ext cx="7766936" cy="1096899"/>
          </a:xfrm>
        </p:spPr>
        <p:txBody>
          <a:bodyPr/>
          <a:lstStyle/>
          <a:p>
            <a:pPr algn="ctr"/>
            <a:r>
              <a:rPr lang="en-GB" dirty="0"/>
              <a:t>Cyngor Cymuned Llandysiliogogo</a:t>
            </a:r>
          </a:p>
          <a:p>
            <a:pPr algn="ctr"/>
            <a:r>
              <a:rPr lang="en-GB" dirty="0"/>
              <a:t>2024 - 2025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6E7811-D943-3A53-E6DD-0A91CA243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784" y="3279914"/>
            <a:ext cx="2196548" cy="219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0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E530E9-88C0-79DF-6E06-91CA2762D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619491"/>
              </p:ext>
            </p:extLst>
          </p:nvPr>
        </p:nvGraphicFramePr>
        <p:xfrm>
          <a:off x="821635" y="984690"/>
          <a:ext cx="7726016" cy="4029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6314">
                  <a:extLst>
                    <a:ext uri="{9D8B030D-6E8A-4147-A177-3AD203B41FA5}">
                      <a16:colId xmlns:a16="http://schemas.microsoft.com/office/drawing/2014/main" val="3382236257"/>
                    </a:ext>
                  </a:extLst>
                </a:gridCol>
                <a:gridCol w="2634786">
                  <a:extLst>
                    <a:ext uri="{9D8B030D-6E8A-4147-A177-3AD203B41FA5}">
                      <a16:colId xmlns:a16="http://schemas.microsoft.com/office/drawing/2014/main" val="1027477173"/>
                    </a:ext>
                  </a:extLst>
                </a:gridCol>
                <a:gridCol w="1864916">
                  <a:extLst>
                    <a:ext uri="{9D8B030D-6E8A-4147-A177-3AD203B41FA5}">
                      <a16:colId xmlns:a16="http://schemas.microsoft.com/office/drawing/2014/main" val="1984481611"/>
                    </a:ext>
                  </a:extLst>
                </a:gridCol>
              </a:tblGrid>
              <a:tr h="452939"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Aelod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o’r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Cyngor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Tymor y Swydd (etholwyd yn fwyaf diweddar)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Tymor fel Cadeirydd &amp; Is-gadeirydd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022886202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Celia Richardson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 Llywodraeth Leol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Cadeirydd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2024 - Mai 2025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4161625883"/>
                  </a:ext>
                </a:extLst>
              </a:tr>
              <a:tr h="408903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Clinton Jones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Cyfethol - 26/07/2022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Is-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gadeirydd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2024 - Mai 2025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431070834"/>
                  </a:ext>
                </a:extLst>
              </a:tr>
              <a:tr h="45293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Gareth Lloyd (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Sir)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2867565601"/>
                  </a:ext>
                </a:extLst>
              </a:tr>
              <a:tr h="45293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Aled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Dafis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76583957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Mary Davies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983438282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Morys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Ioan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49032932"/>
                  </a:ext>
                </a:extLst>
              </a:tr>
              <a:tr h="366585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Heledd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Dafis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1710292953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Morys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Ioan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077156325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Vaughan Jones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Etholiadau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Llywodraeth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Mai 2022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004094970"/>
                  </a:ext>
                </a:extLst>
              </a:tr>
              <a:tr h="301959">
                <a:tc>
                  <a:txBody>
                    <a:bodyPr/>
                    <a:lstStyle/>
                    <a:p>
                      <a:pPr marL="0" lvl="0" indent="0" hangingPunct="0">
                        <a:buFont typeface="+mj-lt"/>
                        <a:buNone/>
                      </a:pP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Cynghorydd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Wayne Lewis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Cyethol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mis Mai 2024</a:t>
                      </a:r>
                    </a:p>
                  </a:txBody>
                  <a:tcPr marL="56617" marR="56617" marT="0" marB="0"/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56617" marR="56617" marT="0" marB="0"/>
                </a:tc>
                <a:extLst>
                  <a:ext uri="{0D108BD9-81ED-4DB2-BD59-A6C34878D82A}">
                    <a16:rowId xmlns:a16="http://schemas.microsoft.com/office/drawing/2014/main" val="307464377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B875FB5-97A6-8A97-71B1-DA564C6FC4FE}"/>
              </a:ext>
            </a:extLst>
          </p:cNvPr>
          <p:cNvSpPr txBox="1"/>
          <p:nvPr/>
        </p:nvSpPr>
        <p:spPr>
          <a:xfrm>
            <a:off x="708991" y="556591"/>
            <a:ext cx="4253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Amdanom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</a:t>
            </a:r>
            <a:endParaRPr lang="en-GB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802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A66746-2213-B8C5-D3B0-3D4F4C4A9059}"/>
              </a:ext>
            </a:extLst>
          </p:cNvPr>
          <p:cNvSpPr txBox="1"/>
          <p:nvPr/>
        </p:nvSpPr>
        <p:spPr>
          <a:xfrm>
            <a:off x="404191" y="496956"/>
            <a:ext cx="9329531" cy="6570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Strwythur</a:t>
            </a:r>
            <a:r>
              <a:rPr lang="fr-F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Cyngor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Darperir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rhestr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o'ch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cynghorwyr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lleol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Nid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yw’r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cynghorwyr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cynrychioli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unrhyw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blaid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wleidyddol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Am y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rhan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helaethaf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o’r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flwyddyn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gynghorwyr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wedi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weithredol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Gyngor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Cymuned Llandysiliogogo,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bryd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gan y Cyngor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wyth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Cynghorydd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gweithredol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Cânt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hethol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bob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pedair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blynedd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cyfethol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rhwng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etholiadau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Cyflogir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Clerc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rhan-amser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ymdrin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threfniadau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cyfarfodydd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â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threfniadau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gohebiaeth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threfniadaeth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ariannol</a:t>
            </a:r>
            <a:r>
              <a:rPr lang="fr-FR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lle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unarddeg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gynghorwyr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Cyngor. Mae 923 o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etholwyr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byw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ardal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Cyngor (2024).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Sut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mae'r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Cyngor yn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gweithio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unrhyw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wneir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Cyngor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cael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weithredu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dilyn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penderfyniadau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wneir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mewn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cyfarfodydd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agored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unrhyw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waith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gydag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cyhoeddus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mae'r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Cyngor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dderbyn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trwy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archebiad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praesept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sef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yr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Cyngor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fisol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oddi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drigolion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gymuned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gesglir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o'r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Cyngor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bennir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Gyngor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Sir Ceredigion.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Beth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yw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archebiant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praesept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y Cyngor?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Cyfanswm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archebiant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2024-2025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oedd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£12,834.902.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Mae'r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archebiant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cael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ariannu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cyfrifoldebau'r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Cyngor Cymuned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cynnwys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gwariant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dorri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gwair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cynnal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chadw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Cwmtydu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cynnal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chadw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diffibriliwr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gyfrannu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sefydliadau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lleol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Cyfarfod</a:t>
            </a:r>
            <a:r>
              <a:rPr lang="en-GB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Blynyddol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Mae'r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cyfarfod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blynyddol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rhwymedigaeth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cyfreithiol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nodir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Neddf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Llywodraeth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Leol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1972.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Rhaid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cynnal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cyfarfodydd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blynyddol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ym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mis Mai. Y Cyngor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sy'n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penderfynu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dyddiad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Yr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eitem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gyntaf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yr agenda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yw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ethol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Cadeirydd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Cyngor Cymuned am y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deuddeg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mis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nesaf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94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9D2EF2-50E3-7B35-38D6-FBAD1A0753FB}"/>
              </a:ext>
            </a:extLst>
          </p:cNvPr>
          <p:cNvSpPr txBox="1"/>
          <p:nvPr/>
        </p:nvSpPr>
        <p:spPr>
          <a:xfrm>
            <a:off x="821635" y="397565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Gwaith y Cyngor 2024 - 25</a:t>
            </a:r>
          </a:p>
        </p:txBody>
      </p:sp>
    </p:spTree>
    <p:extLst>
      <p:ext uri="{BB962C8B-B14F-4D97-AF65-F5344CB8AC3E}">
        <p14:creationId xmlns:p14="http://schemas.microsoft.com/office/powerpoint/2010/main" val="1910610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89987A-7882-1AFC-AA58-A87A77416532}"/>
              </a:ext>
            </a:extLst>
          </p:cNvPr>
          <p:cNvSpPr txBox="1"/>
          <p:nvPr/>
        </p:nvSpPr>
        <p:spPr>
          <a:xfrm>
            <a:off x="821635" y="397565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Rhoddion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Ariannol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2024 - 25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14F3DB-E50E-6C29-9ABE-1B66572B5FD5}"/>
              </a:ext>
            </a:extLst>
          </p:cNvPr>
          <p:cNvSpPr txBox="1"/>
          <p:nvPr/>
        </p:nvSpPr>
        <p:spPr>
          <a:xfrm>
            <a:off x="1186070" y="4850296"/>
            <a:ext cx="75073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Cais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Cymorth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Ariannol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2025-26</a:t>
            </a:r>
          </a:p>
          <a:p>
            <a:endParaRPr lang="en-GB" dirty="0"/>
          </a:p>
        </p:txBody>
      </p:sp>
      <p:graphicFrame>
        <p:nvGraphicFramePr>
          <p:cNvPr id="5" name="Object 4">
            <a:hlinkClick r:id="rId2"/>
            <a:extLst>
              <a:ext uri="{FF2B5EF4-FFF2-40B4-BE49-F238E27FC236}">
                <a16:creationId xmlns:a16="http://schemas.microsoft.com/office/drawing/2014/main" id="{2E19A46D-F7E7-4F2F-5B10-173EDA2E8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557600"/>
              </p:ext>
            </p:extLst>
          </p:nvPr>
        </p:nvGraphicFramePr>
        <p:xfrm>
          <a:off x="1186070" y="5404294"/>
          <a:ext cx="26130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ackager Shell Object" showAsIcon="1" r:id="rId3" imgW="2613586" imgH="518037" progId="Package">
                  <p:embed/>
                </p:oleObj>
              </mc:Choice>
              <mc:Fallback>
                <p:oleObj name="Packager Shell Object" showAsIcon="1" r:id="rId3" imgW="2613586" imgH="518037" progId="Package">
                  <p:embed/>
                  <p:pic>
                    <p:nvPicPr>
                      <p:cNvPr id="5" name="Object 4">
                        <a:hlinkClick r:id="rId2"/>
                        <a:extLst>
                          <a:ext uri="{FF2B5EF4-FFF2-40B4-BE49-F238E27FC236}">
                            <a16:creationId xmlns:a16="http://schemas.microsoft.com/office/drawing/2014/main" id="{2E19A46D-F7E7-4F2F-5B10-173EDA2E89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6070" y="5404294"/>
                        <a:ext cx="26130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266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3FFF5F-AF7A-0EB2-1986-802D38691B17}"/>
              </a:ext>
            </a:extLst>
          </p:cNvPr>
          <p:cNvSpPr txBox="1"/>
          <p:nvPr/>
        </p:nvSpPr>
        <p:spPr>
          <a:xfrm>
            <a:off x="821635" y="397565"/>
            <a:ext cx="3154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Blaenoriaethau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gyfer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dyfodol</a:t>
            </a:r>
            <a:r>
              <a:rPr lang="en-GB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3549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03C97D-3A92-6341-DC51-7B9194EC90A4}"/>
              </a:ext>
            </a:extLst>
          </p:cNvPr>
          <p:cNvSpPr txBox="1"/>
          <p:nvPr/>
        </p:nvSpPr>
        <p:spPr>
          <a:xfrm>
            <a:off x="881270" y="940904"/>
            <a:ext cx="5108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Mynychu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Cyngor Cymuned Llandysiliogogo/ </a:t>
            </a:r>
            <a:r>
              <a:rPr lang="en-GB" sz="1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Cysylltwch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 Ni</a:t>
            </a:r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C0D0C8-58A2-C83B-B6A8-440AE6C40A13}"/>
              </a:ext>
            </a:extLst>
          </p:cNvPr>
          <p:cNvSpPr txBox="1"/>
          <p:nvPr/>
        </p:nvSpPr>
        <p:spPr>
          <a:xfrm>
            <a:off x="881270" y="1345096"/>
            <a:ext cx="7891669" cy="4873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 Cyngor Cymuned Llandysiliogogo yn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awyddus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weld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aelodau’r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cyhoedd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yn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mynychu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cyfarfodydd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Cyngor.</a:t>
            </a: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eithrio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eitemau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cyfrinachol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cedwir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pob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busnes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gyhoeddus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Cyhoeddir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yr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bapurau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agenda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cyhoeddus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ar-lein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diwrnod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gwaith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cyfarfod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mynychu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cyfarfodydd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wyneb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wyneb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neu’n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rhithiol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hoffech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fynychu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cyfarfod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cysylltwch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â’r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Clerc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gwelwch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yn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dda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Cysylltwch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â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</a:t>
            </a: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Mrs Sioned Davies (Clerc(</a:t>
            </a:r>
          </a:p>
          <a:p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Fronhaul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13 Bro </a:t>
            </a:r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Gido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r>
              <a:rPr lang="en-GB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Gilfachreda</a:t>
            </a:r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Ceredigion,</a:t>
            </a:r>
          </a:p>
          <a:p>
            <a:r>
              <a:rPr lang="en-GB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SA45 9SR</a:t>
            </a: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Gwefan</a:t>
            </a:r>
            <a:r>
              <a:rPr lang="de-DE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de-DE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https://www.ccllandysiliogogo.cymru/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Gwybodaeth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Cynghorwyr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https://www.ccllandysiliogogo.cymru/cynghorwyr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656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553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Package</vt:lpstr>
      <vt:lpstr>Adroddiad Blynyddol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Cyngor Cymuned Llandysiliogogo</dc:creator>
  <cp:lastModifiedBy>Cyngor Cymuned Llandysiliogogo</cp:lastModifiedBy>
  <cp:revision>1</cp:revision>
  <dcterms:created xsi:type="dcterms:W3CDTF">2025-03-09T17:10:02Z</dcterms:created>
  <dcterms:modified xsi:type="dcterms:W3CDTF">2025-03-09T17:35:18Z</dcterms:modified>
</cp:coreProperties>
</file>